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92" r:id="rId3"/>
    <p:sldId id="290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291" r:id="rId13"/>
    <p:sldId id="294" r:id="rId14"/>
    <p:sldId id="295" r:id="rId15"/>
    <p:sldId id="297" r:id="rId16"/>
    <p:sldId id="298" r:id="rId17"/>
    <p:sldId id="299" r:id="rId18"/>
    <p:sldId id="300" r:id="rId19"/>
    <p:sldId id="302" r:id="rId20"/>
    <p:sldId id="301" r:id="rId21"/>
  </p:sldIdLst>
  <p:sldSz cx="12192000" cy="6858000"/>
  <p:notesSz cx="6858000" cy="9144000"/>
  <p:embeddedFontLst>
    <p:embeddedFont>
      <p:font typeface="Agency FB" panose="020B0503020202020204" pitchFamily="34" charset="0"/>
      <p:regular r:id="rId23"/>
      <p:bold r:id="rId24"/>
    </p:embeddedFont>
    <p:embeddedFont>
      <p:font typeface="나눔고딕 ExtraBold" panose="020D0904000000000000" pitchFamily="50" charset="-127"/>
      <p:bold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2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6369" autoAdjust="0"/>
  </p:normalViewPr>
  <p:slideViewPr>
    <p:cSldViewPr snapToGrid="0">
      <p:cViewPr varScale="1">
        <p:scale>
          <a:sx n="87" d="100"/>
          <a:sy n="87" d="100"/>
        </p:scale>
        <p:origin x="1016" y="7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98CC8-7FA2-45A8-8E79-F4E8BA0FC2F2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8E88C-3751-4376-8068-3BC81F6D6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57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0223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7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107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212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526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8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020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4104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7898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2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78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7846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5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585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06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99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6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627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887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DA2D2-B961-492E-A0EC-5AFCE7F8845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6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BD4D4-D956-4C40-93F2-D040BF703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E28578-10CF-4807-885B-78E669F27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330F2F-00A1-4B6E-A513-C7E2A0B2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2D2C4E-0981-4B59-9F5C-0CB26F7C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D3CCDF-A46F-4ABD-85E8-9BC5B75B7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1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3C6A17-71C4-43C4-9C6E-971BB001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72F5E6B-D521-45EF-91CE-68F7DB900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690332-85E0-489E-992B-5E87A5B13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E4876-0F57-4CED-B029-C936602E5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6098FF-E807-4AA5-8C1D-C63836E1E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C2FF31A-179A-4681-93ED-13CAE97A8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762321-13BA-432C-AE30-31238D59A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6C94A7-AAA8-4674-8B54-00E866BC7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815226-A90D-4702-A5D1-63E61D800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60B65-968B-42BB-A426-55BB66BA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61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1DA84-8403-4C84-94FA-2C0D2639B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3CCD4-D0E0-4E03-9917-03D155654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710103-AC9F-4440-AA14-6FE3B6659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E5539-0568-48C7-93B4-025C4C8CA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9FE66E-0725-4455-9BA3-475F7CAE1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04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873A7-3A88-4EA7-A804-2A69D3004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9C5A8E4-D76D-4C27-B339-E09CA0A34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9165DE-851F-4807-83C6-5060DC0C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18E7EA-F28C-4BDA-AEDA-EE63D233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28921-688B-4203-8500-E3F8F3AA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2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E3ED4-8C84-487C-9852-86F19D4A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4FE3DA-22EE-4956-AD05-0C07593B6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F33C20-18FC-476C-8B0C-72574CCD48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BBCBD1-CDB5-48A8-ADD9-CEED2C341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0249B2-09B8-4AAF-BFF2-5D03FB5F4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3CDBB3-8AC7-4924-B157-A94052E6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5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08DE-B06E-4FDA-82C6-F8EA750BC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DBC66-5A3A-4B02-B980-EB535837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A279CE-FBD4-454C-B260-67343724F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F9F95F9-89A3-42D6-B639-7D46003496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5BBA9E-1C03-4856-BEED-5897FA5D66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3A2FD2-3A49-4232-83A0-9DE178799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DC09DD5-5EAD-41A1-B1B1-5321D482B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A5731B-41DC-405E-8B66-73427072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50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CA2D4E-A859-4CEC-B1C3-0A132F60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E6E268-D943-4623-91A1-E64921ABF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976CDB1-B926-45DD-91B9-CAA5870CA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5CE7B0-8292-4B9D-B287-701F3C1D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40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2AE40E5-10AC-4D70-A331-20455CEF3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62F213-BAE3-4CBF-A19F-325EBCFF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2F78E3-FA53-42F4-A2C5-D6DBCCA7F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36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74BD16-8D0A-4103-8C16-AF6AEF939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5E0E82-9B10-4671-AF47-0481056CB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64C85C-30C4-4A3C-8B97-F52BBE0F2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088F4B-5439-4B81-8FE9-87E66A996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2C3C62-9987-40BC-A387-76829D27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2DC7FD-3F22-478C-90CD-DFFF6AD4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35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E2A6D5-C639-4B8F-9F17-8974BAE12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70C59A9-7357-473E-B67F-784454EB5F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EF3812A-C1A3-480D-9851-4FE048DD7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0F580-650E-4A3D-A546-26C7D6D4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9595881-C295-490E-94B6-45404652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C0C6D7-63A6-4293-A5F1-E7E09425E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255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B76B4A9-AE80-4651-BF05-90B1AA861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F6A9EA-8D08-4B10-990F-EC4B464BFB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679FB-2E34-4CAA-9E74-6C71191B4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02C9D-092C-466A-A4F0-464F8D693616}" type="datetimeFigureOut">
              <a:rPr lang="ko-KR" altLang="en-US" smtClean="0"/>
              <a:t>2021-10-18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AC75EA-67E7-4C97-AFFF-15D21ACA19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CF7EE-F8FE-459C-85CB-187082710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53B67-B88B-40E4-9037-986EFD4D08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47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하늘, 여러개이(가) 표시된 사진&#10;&#10;자동 생성된 설명">
            <a:extLst>
              <a:ext uri="{FF2B5EF4-FFF2-40B4-BE49-F238E27FC236}">
                <a16:creationId xmlns:a16="http://schemas.microsoft.com/office/drawing/2014/main" id="{EB96C46F-AB80-4202-AC92-E752C8FB0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0412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D438F7-2511-49CF-864A-649FB93CB7EF}"/>
              </a:ext>
            </a:extLst>
          </p:cNvPr>
          <p:cNvSpPr/>
          <p:nvPr/>
        </p:nvSpPr>
        <p:spPr>
          <a:xfrm>
            <a:off x="6020653" y="3305712"/>
            <a:ext cx="4181583" cy="1615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5500" b="1" dirty="0">
                <a:solidFill>
                  <a:srgbClr val="EA528A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W</a:t>
            </a:r>
            <a:r>
              <a:rPr lang="en-US" altLang="ko-KR" sz="5500" b="1" dirty="0">
                <a:solidFill>
                  <a:schemeClr val="bg1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ith </a:t>
            </a:r>
            <a:r>
              <a:rPr lang="en-US" altLang="ko-KR" sz="5500" b="1" dirty="0">
                <a:solidFill>
                  <a:srgbClr val="EA528A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O</a:t>
            </a:r>
            <a:r>
              <a:rPr lang="en-US" altLang="ko-KR" sz="5500" b="1" dirty="0">
                <a:solidFill>
                  <a:schemeClr val="bg1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pen</a:t>
            </a:r>
            <a:r>
              <a:rPr lang="en-US" altLang="ko-KR" sz="5500" b="1" dirty="0">
                <a:solidFill>
                  <a:srgbClr val="EA528A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C</a:t>
            </a:r>
            <a:r>
              <a:rPr lang="en-US" altLang="ko-KR" sz="5500" b="1" dirty="0">
                <a:solidFill>
                  <a:schemeClr val="bg1"/>
                </a:solidFill>
                <a:latin typeface="Agency FB" panose="020B0503020202020204" pitchFamily="34" charset="0"/>
                <a:ea typeface="나눔고딕 ExtraBold" panose="020D0904000000000000" pitchFamily="50" charset="-127"/>
              </a:rPr>
              <a:t>V</a:t>
            </a:r>
            <a:endParaRPr lang="ko-KR" altLang="en-US" sz="5500" b="1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CEB92-9768-4A2E-81ED-0C4CAAB8F9BD}"/>
              </a:ext>
            </a:extLst>
          </p:cNvPr>
          <p:cNvSpPr txBox="1"/>
          <p:nvPr/>
        </p:nvSpPr>
        <p:spPr>
          <a:xfrm>
            <a:off x="6811766" y="6206127"/>
            <a:ext cx="5794625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Playdata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미니프로젝트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홍훈표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문주현</a:t>
            </a:r>
          </a:p>
        </p:txBody>
      </p:sp>
    </p:spTree>
    <p:extLst>
      <p:ext uri="{BB962C8B-B14F-4D97-AF65-F5344CB8AC3E}">
        <p14:creationId xmlns:p14="http://schemas.microsoft.com/office/powerpoint/2010/main" val="2967364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087312" y="4363907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도형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1213A-6E7E-48D5-9ABA-F4048D0ED154}"/>
              </a:ext>
            </a:extLst>
          </p:cNvPr>
          <p:cNvSpPr/>
          <p:nvPr/>
        </p:nvSpPr>
        <p:spPr>
          <a:xfrm>
            <a:off x="4961827" y="2901753"/>
            <a:ext cx="6880104" cy="1306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onMouse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함수에서 얻은 마우스의 </a:t>
            </a: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x,y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좌표를 각 도형의 중심좌표로 설정하고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마우스의 이동에 따라 도형을 그리는 방식을 채택함 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B1D09B-C6B0-4F81-9AAC-CA527B796248}"/>
              </a:ext>
            </a:extLst>
          </p:cNvPr>
          <p:cNvGrpSpPr/>
          <p:nvPr/>
        </p:nvGrpSpPr>
        <p:grpSpPr>
          <a:xfrm>
            <a:off x="1216520" y="1034158"/>
            <a:ext cx="3266029" cy="3422330"/>
            <a:chOff x="922975" y="913050"/>
            <a:chExt cx="4134643" cy="435741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FFBBA5C-9CAE-4E65-AE0C-FA4ACBF8D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"/>
            <a:stretch/>
          </p:blipFill>
          <p:spPr>
            <a:xfrm>
              <a:off x="922975" y="913050"/>
              <a:ext cx="4134643" cy="435741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0">
              <a:extLst>
                <a:ext uri="{FF2B5EF4-FFF2-40B4-BE49-F238E27FC236}">
                  <a16:creationId xmlns:a16="http://schemas.microsoft.com/office/drawing/2014/main" id="{F80C9B78-DD7E-4474-B520-87EDE8506C6F}"/>
                </a:ext>
              </a:extLst>
            </p:cNvPr>
            <p:cNvSpPr txBox="1"/>
            <p:nvPr/>
          </p:nvSpPr>
          <p:spPr>
            <a:xfrm>
              <a:off x="1075374" y="2480481"/>
              <a:ext cx="1293944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(x-40,y-40)</a:t>
              </a:r>
              <a:endParaRPr lang="ko-KR" altLang="en-US" dirty="0"/>
            </a:p>
          </p:txBody>
        </p:sp>
        <p:sp>
          <p:nvSpPr>
            <p:cNvPr id="15" name="TextBox 13">
              <a:extLst>
                <a:ext uri="{FF2B5EF4-FFF2-40B4-BE49-F238E27FC236}">
                  <a16:creationId xmlns:a16="http://schemas.microsoft.com/office/drawing/2014/main" id="{12D6DD52-7626-405B-95C0-469A5D3B8680}"/>
                </a:ext>
              </a:extLst>
            </p:cNvPr>
            <p:cNvSpPr txBox="1"/>
            <p:nvPr/>
          </p:nvSpPr>
          <p:spPr>
            <a:xfrm>
              <a:off x="1891162" y="3642334"/>
              <a:ext cx="142859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(x+40,y+40)</a:t>
              </a:r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4AF07CF5-A0C2-4FAB-9FCD-E7F2BF08C993}"/>
                </a:ext>
              </a:extLst>
            </p:cNvPr>
            <p:cNvSpPr/>
            <p:nvPr/>
          </p:nvSpPr>
          <p:spPr>
            <a:xfrm>
              <a:off x="1699019" y="2869486"/>
              <a:ext cx="100805" cy="100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A7F04BA-4AA4-4F15-A23A-07C986EB1C12}"/>
                </a:ext>
              </a:extLst>
            </p:cNvPr>
            <p:cNvSpPr/>
            <p:nvPr/>
          </p:nvSpPr>
          <p:spPr>
            <a:xfrm>
              <a:off x="2360352" y="3506491"/>
              <a:ext cx="100805" cy="100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39E03B-4A67-4279-B24D-D2725E717BB3}"/>
                </a:ext>
              </a:extLst>
            </p:cNvPr>
            <p:cNvSpPr/>
            <p:nvPr/>
          </p:nvSpPr>
          <p:spPr>
            <a:xfrm>
              <a:off x="2010729" y="3227936"/>
              <a:ext cx="100805" cy="10080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34BA3827-E911-4E0B-AC14-697BF1163FC4}"/>
                </a:ext>
              </a:extLst>
            </p:cNvPr>
            <p:cNvSpPr txBox="1"/>
            <p:nvPr/>
          </p:nvSpPr>
          <p:spPr>
            <a:xfrm>
              <a:off x="2091050" y="3109880"/>
              <a:ext cx="59824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(</a:t>
              </a:r>
              <a:r>
                <a:rPr lang="en-US" altLang="ko-KR" dirty="0" err="1"/>
                <a:t>x,y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6C879344-7258-4CAF-8DE4-9996ED4C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27" y="1133548"/>
            <a:ext cx="6880105" cy="15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6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008264" y="4691943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도형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1213A-6E7E-48D5-9ABA-F4048D0ED154}"/>
              </a:ext>
            </a:extLst>
          </p:cNvPr>
          <p:cNvSpPr/>
          <p:nvPr/>
        </p:nvSpPr>
        <p:spPr>
          <a:xfrm>
            <a:off x="4961827" y="3127982"/>
            <a:ext cx="6880104" cy="2179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랜덤 도형과 기본화면의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sample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도형을 매칭시키기 위해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좌표값을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도형을 비교할 때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 값이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+-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오차 범위 이내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랜덤한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도형이 도달하면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카운트 점수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+1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획득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카운트 점수를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cv2.putText()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표기함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0E29041-E60D-492C-BE97-769A4FF16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51" b="1820"/>
          <a:stretch/>
        </p:blipFill>
        <p:spPr>
          <a:xfrm>
            <a:off x="1197574" y="1014504"/>
            <a:ext cx="3026557" cy="37960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EAF9BC-AEC5-45B8-94C2-58E6D026B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1827" y="1014504"/>
            <a:ext cx="3297590" cy="18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7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 지정하기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CC17DB-1CB6-41A1-A779-697A2E1B6D41}"/>
              </a:ext>
            </a:extLst>
          </p:cNvPr>
          <p:cNvSpPr txBox="1"/>
          <p:nvPr/>
        </p:nvSpPr>
        <p:spPr>
          <a:xfrm>
            <a:off x="526331" y="5251944"/>
            <a:ext cx="111393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지정한 곳에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wally_img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입력하여 이미지를 숨긴다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B1872-5B47-4FD7-8E10-AE5309F3D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01" y="908601"/>
            <a:ext cx="5521604" cy="3464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45881E-32CB-447C-80E2-7BDEC2685B67}"/>
              </a:ext>
            </a:extLst>
          </p:cNvPr>
          <p:cNvSpPr txBox="1"/>
          <p:nvPr/>
        </p:nvSpPr>
        <p:spPr>
          <a:xfrm>
            <a:off x="1718749" y="4318208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ADD25D-3FE8-4DC0-AAC9-81C6D0E6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810" y="1470710"/>
            <a:ext cx="2320520" cy="2320520"/>
          </a:xfrm>
          <a:prstGeom prst="rect">
            <a:avLst/>
          </a:prstGeom>
        </p:spPr>
      </p:pic>
      <p:sp>
        <p:nvSpPr>
          <p:cNvPr id="9" name="십자형 8">
            <a:extLst>
              <a:ext uri="{FF2B5EF4-FFF2-40B4-BE49-F238E27FC236}">
                <a16:creationId xmlns:a16="http://schemas.microsoft.com/office/drawing/2014/main" id="{403C12A1-E02F-45A7-A3D8-99589EA1FEC5}"/>
              </a:ext>
            </a:extLst>
          </p:cNvPr>
          <p:cNvSpPr/>
          <p:nvPr/>
        </p:nvSpPr>
        <p:spPr>
          <a:xfrm>
            <a:off x="6817966" y="2347039"/>
            <a:ext cx="869812" cy="864704"/>
          </a:xfrm>
          <a:prstGeom prst="plus">
            <a:avLst>
              <a:gd name="adj" fmla="val 39942"/>
            </a:avLst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8615AA-41EA-49AC-8BD2-0181EBB5AF81}"/>
              </a:ext>
            </a:extLst>
          </p:cNvPr>
          <p:cNvSpPr txBox="1"/>
          <p:nvPr/>
        </p:nvSpPr>
        <p:spPr>
          <a:xfrm>
            <a:off x="7533482" y="4249307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wally_img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54529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 지정하기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54E949-900A-4573-ABA2-8221C47D0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28" y="990503"/>
            <a:ext cx="5343525" cy="3476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F29F8C-D7CD-4C55-A536-158B1B6EBD30}"/>
              </a:ext>
            </a:extLst>
          </p:cNvPr>
          <p:cNvSpPr txBox="1"/>
          <p:nvPr/>
        </p:nvSpPr>
        <p:spPr>
          <a:xfrm>
            <a:off x="854322" y="4352485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wall_img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합성한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8BD567-41AF-4B20-A0C7-6DB9A3B56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22" y="881062"/>
            <a:ext cx="5483293" cy="37008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32754C-DC45-4FEC-BC84-174AF247969D}"/>
              </a:ext>
            </a:extLst>
          </p:cNvPr>
          <p:cNvSpPr/>
          <p:nvPr/>
        </p:nvSpPr>
        <p:spPr>
          <a:xfrm>
            <a:off x="6776384" y="1401417"/>
            <a:ext cx="5087831" cy="5565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526331" y="5767249"/>
            <a:ext cx="1113933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편의를 위한 이벤트 처리와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비트와이즈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연산자를 활용한 합성을 구현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4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윌리를 찾아라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29F8C-D7CD-4C55-A536-158B1B6EBD30}"/>
              </a:ext>
            </a:extLst>
          </p:cNvPr>
          <p:cNvSpPr txBox="1"/>
          <p:nvPr/>
        </p:nvSpPr>
        <p:spPr>
          <a:xfrm>
            <a:off x="526331" y="4324600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wall_img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합성한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back_img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526331" y="5379175"/>
            <a:ext cx="11139338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사용자의 이벤트 </a:t>
            </a:r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x,y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좌표가 </a:t>
            </a:r>
            <a:r>
              <a:rPr lang="en-US" altLang="ko-KR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wally_img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좌표와의 오차가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미만이면 성공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761525-FE7A-4695-A626-2027A33F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8" y="953535"/>
            <a:ext cx="5343525" cy="34004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123523-6F7D-485F-ADE2-2E9F417F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97" y="953535"/>
            <a:ext cx="5972175" cy="340042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663843-0475-4331-AD14-F63DFFF82132}"/>
              </a:ext>
            </a:extLst>
          </p:cNvPr>
          <p:cNvSpPr/>
          <p:nvPr/>
        </p:nvSpPr>
        <p:spPr>
          <a:xfrm>
            <a:off x="6577838" y="1749287"/>
            <a:ext cx="5087831" cy="288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AF031-EBB7-49A3-A687-C5E2E4AFE276}"/>
              </a:ext>
            </a:extLst>
          </p:cNvPr>
          <p:cNvSpPr txBox="1"/>
          <p:nvPr/>
        </p:nvSpPr>
        <p:spPr>
          <a:xfrm>
            <a:off x="6550023" y="4295188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&lt;cx, cy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wally_img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좌표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3617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29F8C-D7CD-4C55-A536-158B1B6EBD30}"/>
              </a:ext>
            </a:extLst>
          </p:cNvPr>
          <p:cNvSpPr txBox="1"/>
          <p:nvPr/>
        </p:nvSpPr>
        <p:spPr>
          <a:xfrm>
            <a:off x="-548670" y="4046938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675418" y="4991549"/>
            <a:ext cx="11139338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그린 그림이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윤곽선과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위치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방향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크기 등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</a:p>
          <a:p>
            <a:pPr algn="ctr">
              <a:lnSpc>
                <a:spcPct val="200000"/>
              </a:lnSpc>
            </a:pP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얼마나 비슷한 모양을 띄고 있는지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cv2.mathShapes()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</a:t>
            </a:r>
            <a:r>
              <a:rPr lang="ko-KR" altLang="en-US" sz="25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매칭률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추출</a:t>
            </a:r>
            <a:endParaRPr lang="en-US" altLang="ko-KR" sz="2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732C63-DBA6-4CA2-A2E1-8DF5C77D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91" y="1038039"/>
            <a:ext cx="32766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16695-47FD-4E26-96CB-05FA1906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33" y="1047978"/>
            <a:ext cx="3314700" cy="304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04229-9C91-4A8A-9A9A-0F6120C193BA}"/>
              </a:ext>
            </a:extLst>
          </p:cNvPr>
          <p:cNvSpPr txBox="1"/>
          <p:nvPr/>
        </p:nvSpPr>
        <p:spPr>
          <a:xfrm>
            <a:off x="3695339" y="4028354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입력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마우스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콜백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AD880F-6E71-4098-8DA7-A086A85B8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6660" y="1047564"/>
            <a:ext cx="32480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0600D89-6F51-41EE-BA8F-4FDEB1EA0A7D}"/>
              </a:ext>
            </a:extLst>
          </p:cNvPr>
          <p:cNvSpPr txBox="1"/>
          <p:nvPr/>
        </p:nvSpPr>
        <p:spPr>
          <a:xfrm>
            <a:off x="7720011" y="4001954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결과 출력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매칭률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54867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29F8C-D7CD-4C55-A536-158B1B6EBD30}"/>
              </a:ext>
            </a:extLst>
          </p:cNvPr>
          <p:cNvSpPr txBox="1"/>
          <p:nvPr/>
        </p:nvSpPr>
        <p:spPr>
          <a:xfrm>
            <a:off x="-427016" y="3896265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913045" y="5114018"/>
            <a:ext cx="11139338" cy="140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원본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표면의 노이즈를 제거하고 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컨투어를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원활하게 추출하기 위해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다양한 영상 필터 처리를 진행함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732C63-DBA6-4CA2-A2E1-8DF5C77D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260" y="827503"/>
            <a:ext cx="32766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A1C284-C5FC-4089-A850-9DAEF58C2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9" y="1216220"/>
            <a:ext cx="2976113" cy="25016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98254F-B184-4DBC-A4E1-A43F0F2341F9}"/>
              </a:ext>
            </a:extLst>
          </p:cNvPr>
          <p:cNvSpPr txBox="1"/>
          <p:nvPr/>
        </p:nvSpPr>
        <p:spPr>
          <a:xfrm>
            <a:off x="3290131" y="3889834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블러처리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F71AED-0705-4124-8C98-4851A6342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373" y="783262"/>
            <a:ext cx="4359497" cy="147292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F8936F2-F931-427D-8691-D43358233F7F}"/>
              </a:ext>
            </a:extLst>
          </p:cNvPr>
          <p:cNvSpPr/>
          <p:nvPr/>
        </p:nvSpPr>
        <p:spPr>
          <a:xfrm>
            <a:off x="7613372" y="2355574"/>
            <a:ext cx="4359497" cy="15483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블러링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가우시안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블러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처리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캣니엣지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검출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for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뚜렷한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검출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1812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F29F8C-D7CD-4C55-A536-158B1B6EBD30}"/>
              </a:ext>
            </a:extLst>
          </p:cNvPr>
          <p:cNvSpPr txBox="1"/>
          <p:nvPr/>
        </p:nvSpPr>
        <p:spPr>
          <a:xfrm>
            <a:off x="-427016" y="3896265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추출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295840" y="5173868"/>
            <a:ext cx="11600320" cy="140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사실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노이즈가 완전히 제거되지 않아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많은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약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138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검출됨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캣니검출과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적응형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스레시홀드의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인자값을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활용하여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추출을 조절에 성공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8254F-B184-4DBC-A4E1-A43F0F2341F9}"/>
              </a:ext>
            </a:extLst>
          </p:cNvPr>
          <p:cNvSpPr txBox="1"/>
          <p:nvPr/>
        </p:nvSpPr>
        <p:spPr>
          <a:xfrm>
            <a:off x="3153917" y="3909712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sample_img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20FC04-A71B-44E4-8F74-4E596ABA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94" y="921440"/>
            <a:ext cx="3314700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6D9E19-6BD6-48DA-9955-8484DD351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345" y="941318"/>
            <a:ext cx="3305175" cy="3047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6AE34F-E92C-4CB4-BC53-1EE0AA62D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793" y="962209"/>
            <a:ext cx="4750590" cy="176212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981071-6D16-4AC6-B2C1-76EAC3EF2E1A}"/>
              </a:ext>
            </a:extLst>
          </p:cNvPr>
          <p:cNvSpPr/>
          <p:nvPr/>
        </p:nvSpPr>
        <p:spPr>
          <a:xfrm>
            <a:off x="7301793" y="2834440"/>
            <a:ext cx="4750590" cy="11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findContours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  <a:p>
            <a:pPr algn="ctr">
              <a:lnSpc>
                <a:spcPct val="200000"/>
              </a:lnSpc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drawContours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52112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7FA1F6-5DCD-406B-8A8F-10A3EB869C8A}"/>
              </a:ext>
            </a:extLst>
          </p:cNvPr>
          <p:cNvSpPr txBox="1"/>
          <p:nvPr/>
        </p:nvSpPr>
        <p:spPr>
          <a:xfrm>
            <a:off x="405170" y="5213340"/>
            <a:ext cx="11600320" cy="1401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sample_img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사용자가 입력한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target_img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cv2.matShapes()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활용하여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match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결과가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0.05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이하이면 합격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8254F-B184-4DBC-A4E1-A43F0F2341F9}"/>
              </a:ext>
            </a:extLst>
          </p:cNvPr>
          <p:cNvSpPr txBox="1"/>
          <p:nvPr/>
        </p:nvSpPr>
        <p:spPr>
          <a:xfrm>
            <a:off x="-608457" y="3817104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sample_img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6D9E19-6BD6-48DA-9955-8484DD351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7" y="890287"/>
            <a:ext cx="3305175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F937D1-BDD6-4C68-B924-CDA5AF0D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635" y="315450"/>
            <a:ext cx="2170152" cy="2037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8460799-9184-4BCF-887A-36F9DA346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600" y="3052241"/>
            <a:ext cx="2170152" cy="1995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C8A169-7124-498D-9807-D375998E15FA}"/>
              </a:ext>
            </a:extLst>
          </p:cNvPr>
          <p:cNvSpPr txBox="1"/>
          <p:nvPr/>
        </p:nvSpPr>
        <p:spPr>
          <a:xfrm>
            <a:off x="2972632" y="2310101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입력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95226D1-3A16-4F78-B71B-199EE0620CBA}"/>
              </a:ext>
            </a:extLst>
          </p:cNvPr>
          <p:cNvCxnSpPr/>
          <p:nvPr/>
        </p:nvCxnSpPr>
        <p:spPr>
          <a:xfrm>
            <a:off x="3528391" y="3260035"/>
            <a:ext cx="664473" cy="700709"/>
          </a:xfrm>
          <a:prstGeom prst="straightConnector1">
            <a:avLst/>
          </a:prstGeom>
          <a:ln w="57150">
            <a:solidFill>
              <a:srgbClr val="EA528A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F523E92F-7ED6-4944-BC6A-21BB479CF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5344" y="581724"/>
            <a:ext cx="4571041" cy="262440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6896E9-3016-40D2-8B14-63037762DC50}"/>
              </a:ext>
            </a:extLst>
          </p:cNvPr>
          <p:cNvSpPr/>
          <p:nvPr/>
        </p:nvSpPr>
        <p:spPr>
          <a:xfrm>
            <a:off x="7235344" y="1163956"/>
            <a:ext cx="4571041" cy="8724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7323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98254F-B184-4DBC-A4E1-A43F0F2341F9}"/>
              </a:ext>
            </a:extLst>
          </p:cNvPr>
          <p:cNvSpPr txBox="1"/>
          <p:nvPr/>
        </p:nvSpPr>
        <p:spPr>
          <a:xfrm>
            <a:off x="1076020" y="4551923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성공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7ED7D3-F52C-4089-AB7A-96F7D1FA6583}"/>
              </a:ext>
            </a:extLst>
          </p:cNvPr>
          <p:cNvSpPr txBox="1"/>
          <p:nvPr/>
        </p:nvSpPr>
        <p:spPr>
          <a:xfrm>
            <a:off x="6744633" y="4511968"/>
            <a:ext cx="4801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실패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)&gt;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89633BB-1CD2-4D8C-8C7D-CE4322307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282" y="1385494"/>
            <a:ext cx="32480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F365663-25B7-4B5A-92E1-8F1F3F31E93F}"/>
              </a:ext>
            </a:extLst>
          </p:cNvPr>
          <p:cNvCxnSpPr/>
          <p:nvPr/>
        </p:nvCxnSpPr>
        <p:spPr>
          <a:xfrm>
            <a:off x="6194260" y="890922"/>
            <a:ext cx="0" cy="462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8EB546F-F5EC-46D7-ADD2-2BE6B850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68" y="1366444"/>
            <a:ext cx="3267075" cy="3076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2595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8CEB92-9768-4A2E-81ED-0C4CAAB8F9BD}"/>
              </a:ext>
            </a:extLst>
          </p:cNvPr>
          <p:cNvSpPr txBox="1"/>
          <p:nvPr/>
        </p:nvSpPr>
        <p:spPr>
          <a:xfrm>
            <a:off x="5543466" y="1666208"/>
            <a:ext cx="6323856" cy="3525581"/>
          </a:xfrm>
          <a:prstGeom prst="rect">
            <a:avLst/>
          </a:prstGeom>
          <a:noFill/>
          <a:ln w="28575">
            <a:noFill/>
            <a:prstDash val="sysDot"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넣기 게임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워밍업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윌리를 찾아라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 지정하기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입력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</a:t>
            </a:r>
            <a:r>
              <a:rPr lang="ko-KR" altLang="en-US" sz="23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0BCBBA-80D0-4FC7-8E45-4417B88F9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09" y="1100243"/>
            <a:ext cx="4582417" cy="4657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4F7D6D-B7F7-44EC-B431-AA443A4FD909}"/>
              </a:ext>
            </a:extLst>
          </p:cNvPr>
          <p:cNvSpPr/>
          <p:nvPr/>
        </p:nvSpPr>
        <p:spPr>
          <a:xfrm>
            <a:off x="3973941" y="215061"/>
            <a:ext cx="4447960" cy="589660"/>
          </a:xfrm>
          <a:prstGeom prst="rect">
            <a:avLst/>
          </a:prstGeom>
          <a:solidFill>
            <a:srgbClr val="EA52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오징어 게임 프로젝트 목차</a:t>
            </a:r>
          </a:p>
        </p:txBody>
      </p:sp>
    </p:spTree>
    <p:extLst>
      <p:ext uri="{BB962C8B-B14F-4D97-AF65-F5344CB8AC3E}">
        <p14:creationId xmlns:p14="http://schemas.microsoft.com/office/powerpoint/2010/main" val="40599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키보드, 컴퓨터, 전자기기이(가) 표시된 사진&#10;&#10;자동 생성된 설명">
            <a:extLst>
              <a:ext uri="{FF2B5EF4-FFF2-40B4-BE49-F238E27FC236}">
                <a16:creationId xmlns:a16="http://schemas.microsoft.com/office/drawing/2014/main" id="{CEFC9E19-564C-4422-80BC-E81706F93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67" y="462445"/>
            <a:ext cx="7813841" cy="4397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52A7E8-F652-4B28-A65B-3F038E58C702}"/>
              </a:ext>
            </a:extLst>
          </p:cNvPr>
          <p:cNvSpPr txBox="1"/>
          <p:nvPr/>
        </p:nvSpPr>
        <p:spPr>
          <a:xfrm>
            <a:off x="3098673" y="4001626"/>
            <a:ext cx="5717335" cy="69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오징어 게임에 </a:t>
            </a:r>
            <a:r>
              <a:rPr lang="ko-KR" altLang="en-US" sz="23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참여하시겠습니까</a:t>
            </a:r>
            <a:r>
              <a:rPr lang="en-US" altLang="ko-KR" sz="23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..?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CF35A2-3162-4F44-BAF5-38FC9591B9C8}"/>
              </a:ext>
            </a:extLst>
          </p:cNvPr>
          <p:cNvSpPr txBox="1"/>
          <p:nvPr/>
        </p:nvSpPr>
        <p:spPr>
          <a:xfrm>
            <a:off x="5491289" y="4695662"/>
            <a:ext cx="5995630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9520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A51621-E607-4ED8-A809-DA73A139F68F}"/>
              </a:ext>
            </a:extLst>
          </p:cNvPr>
          <p:cNvSpPr/>
          <p:nvPr/>
        </p:nvSpPr>
        <p:spPr>
          <a:xfrm>
            <a:off x="1089809" y="1723785"/>
            <a:ext cx="4447960" cy="1615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넣기 게임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워밍업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트랙바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마우스 콜백함수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스레시홀드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넣기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floodfill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737C5A-3A32-4A42-A4C5-D535FD5705CC}"/>
              </a:ext>
            </a:extLst>
          </p:cNvPr>
          <p:cNvSpPr txBox="1"/>
          <p:nvPr/>
        </p:nvSpPr>
        <p:spPr>
          <a:xfrm>
            <a:off x="262468" y="5615196"/>
            <a:ext cx="11863583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최대한 복습 위주의 프로젝트를 진행하였으며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인당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게임을 담당하여 구현함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5C05E28-2973-4207-B51D-4D75AE9D6947}"/>
              </a:ext>
            </a:extLst>
          </p:cNvPr>
          <p:cNvSpPr/>
          <p:nvPr/>
        </p:nvSpPr>
        <p:spPr>
          <a:xfrm>
            <a:off x="1101532" y="890922"/>
            <a:ext cx="4447960" cy="589660"/>
          </a:xfrm>
          <a:prstGeom prst="rect">
            <a:avLst/>
          </a:prstGeom>
          <a:solidFill>
            <a:srgbClr val="EA52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넣기 게임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5C9493-59D4-40C9-BC0D-BAFFE5CCEC0F}"/>
              </a:ext>
            </a:extLst>
          </p:cNvPr>
          <p:cNvSpPr/>
          <p:nvPr/>
        </p:nvSpPr>
        <p:spPr>
          <a:xfrm>
            <a:off x="1101531" y="3518453"/>
            <a:ext cx="4447960" cy="14113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그리기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(polyline, circle, rectangle)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중심좌표 매칭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DB76AD7-468D-482B-BFA5-771C55F4AFEB}"/>
              </a:ext>
            </a:extLst>
          </p:cNvPr>
          <p:cNvSpPr/>
          <p:nvPr/>
        </p:nvSpPr>
        <p:spPr>
          <a:xfrm>
            <a:off x="1101531" y="5031817"/>
            <a:ext cx="4447960" cy="481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문주현 담당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40E0C3B-571D-4F08-8C75-C4D91F3F3952}"/>
              </a:ext>
            </a:extLst>
          </p:cNvPr>
          <p:cNvCxnSpPr/>
          <p:nvPr/>
        </p:nvCxnSpPr>
        <p:spPr>
          <a:xfrm>
            <a:off x="6194260" y="890922"/>
            <a:ext cx="0" cy="462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0FF897-11A5-472A-98AE-5952EA6137AB}"/>
              </a:ext>
            </a:extLst>
          </p:cNvPr>
          <p:cNvSpPr/>
          <p:nvPr/>
        </p:nvSpPr>
        <p:spPr>
          <a:xfrm>
            <a:off x="6850752" y="1723785"/>
            <a:ext cx="4447960" cy="16157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그림찾기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윌리를 찾아라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합성하기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비트와이즈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연산자 및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mask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0A7684-8C43-4086-A514-BFFBFA6D0D1A}"/>
              </a:ext>
            </a:extLst>
          </p:cNvPr>
          <p:cNvSpPr/>
          <p:nvPr/>
        </p:nvSpPr>
        <p:spPr>
          <a:xfrm>
            <a:off x="6862474" y="890922"/>
            <a:ext cx="4447960" cy="589660"/>
          </a:xfrm>
          <a:prstGeom prst="rect">
            <a:avLst/>
          </a:prstGeom>
          <a:solidFill>
            <a:srgbClr val="EA528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숨은 그림 찾기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E0E15F2-4CE3-4346-86A4-FEE2A688AAD6}"/>
              </a:ext>
            </a:extLst>
          </p:cNvPr>
          <p:cNvSpPr/>
          <p:nvPr/>
        </p:nvSpPr>
        <p:spPr>
          <a:xfrm>
            <a:off x="6862474" y="3429001"/>
            <a:ext cx="4447960" cy="150080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달고나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컨투어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경계 검출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findContours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drawContours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매칭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F6A396-9F1D-413D-9DDF-E7ACE06C5061}"/>
              </a:ext>
            </a:extLst>
          </p:cNvPr>
          <p:cNvSpPr/>
          <p:nvPr/>
        </p:nvSpPr>
        <p:spPr>
          <a:xfrm>
            <a:off x="6862474" y="5031817"/>
            <a:ext cx="4447960" cy="481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홍훈표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담당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D7C6CA-FD42-43F3-B2F7-D84240DD0B43}"/>
              </a:ext>
            </a:extLst>
          </p:cNvPr>
          <p:cNvSpPr txBox="1"/>
          <p:nvPr/>
        </p:nvSpPr>
        <p:spPr>
          <a:xfrm>
            <a:off x="1619635" y="-86928"/>
            <a:ext cx="895272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오징어 게임 프로젝트 역할분담 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- 2</a:t>
            </a:r>
            <a:r>
              <a:rPr lang="ko-KR" altLang="en-US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</a:t>
            </a:r>
            <a:r>
              <a:rPr lang="en-US" altLang="ko-KR" sz="25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07236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입히기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워밍업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CC17DB-1CB6-41A1-A779-697A2E1B6D41}"/>
              </a:ext>
            </a:extLst>
          </p:cNvPr>
          <p:cNvSpPr txBox="1"/>
          <p:nvPr/>
        </p:nvSpPr>
        <p:spPr>
          <a:xfrm>
            <a:off x="296296" y="5649510"/>
            <a:ext cx="11599408" cy="69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트랙바로 원하는 색을 고른 후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원하는 위치에 마우스로 클릭하면 해당 부분의 색이 변경됨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6419B7-6F34-4631-A8CB-3CA07092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75" y="990503"/>
            <a:ext cx="4128946" cy="3694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59605-48AC-4DE1-8597-D645F54497E3}"/>
              </a:ext>
            </a:extLst>
          </p:cNvPr>
          <p:cNvSpPr/>
          <p:nvPr/>
        </p:nvSpPr>
        <p:spPr>
          <a:xfrm>
            <a:off x="5695118" y="990503"/>
            <a:ext cx="5824333" cy="1683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트랙바로 색을 지정하고 마우스로 원하는 위치를 색칠함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트랙바로 움직이면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해당하는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(B,G,R)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색상을 확인할 수 있음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587543" y="4536869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이미지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3B6D4C-0E31-4D91-B41D-EB6E0E47BDA9}"/>
              </a:ext>
            </a:extLst>
          </p:cNvPr>
          <p:cNvSpPr/>
          <p:nvPr/>
        </p:nvSpPr>
        <p:spPr>
          <a:xfrm>
            <a:off x="5695117" y="3002307"/>
            <a:ext cx="5824333" cy="1683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스레시홀드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– cv2.threshold()</a:t>
            </a:r>
          </a:p>
          <a:p>
            <a:pPr>
              <a:lnSpc>
                <a:spcPct val="200000"/>
              </a:lnSpc>
            </a:pP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트랙바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cv2.createTrackbar()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채우기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cv2.floodfil()</a:t>
            </a:r>
          </a:p>
        </p:txBody>
      </p:sp>
    </p:spTree>
    <p:extLst>
      <p:ext uri="{BB962C8B-B14F-4D97-AF65-F5344CB8AC3E}">
        <p14:creationId xmlns:p14="http://schemas.microsoft.com/office/powerpoint/2010/main" val="1344763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입히기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워밍업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47402" y="4477636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스레시홀드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처리 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212911-441D-4A76-B155-E8969F0EDD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" b="1757"/>
          <a:stretch/>
        </p:blipFill>
        <p:spPr>
          <a:xfrm>
            <a:off x="628511" y="1146943"/>
            <a:ext cx="2442959" cy="338992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6419B7-6F34-4631-A8CB-3CA070924C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75" r="1338" b="1145"/>
          <a:stretch/>
        </p:blipFill>
        <p:spPr>
          <a:xfrm>
            <a:off x="3552578" y="1146942"/>
            <a:ext cx="2442958" cy="3389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B7288D8C-BBCB-495D-BF59-4F30A6F551E0}"/>
              </a:ext>
            </a:extLst>
          </p:cNvPr>
          <p:cNvSpPr/>
          <p:nvPr/>
        </p:nvSpPr>
        <p:spPr>
          <a:xfrm rot="21105559">
            <a:off x="1465237" y="2535557"/>
            <a:ext cx="1071682" cy="2009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FE67B79-140A-4732-A02C-A8DB2958A1E1}"/>
              </a:ext>
            </a:extLst>
          </p:cNvPr>
          <p:cNvSpPr/>
          <p:nvPr/>
        </p:nvSpPr>
        <p:spPr>
          <a:xfrm rot="21105559">
            <a:off x="4387342" y="2495799"/>
            <a:ext cx="1071682" cy="200967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3CE2B-5648-4B54-9DFA-6E79EEBCEBCF}"/>
              </a:ext>
            </a:extLst>
          </p:cNvPr>
          <p:cNvSpPr txBox="1"/>
          <p:nvPr/>
        </p:nvSpPr>
        <p:spPr>
          <a:xfrm>
            <a:off x="3043001" y="4477837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스레시홀드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처리 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04577E-6119-43C4-A445-F7B998438BD2}"/>
              </a:ext>
            </a:extLst>
          </p:cNvPr>
          <p:cNvSpPr/>
          <p:nvPr/>
        </p:nvSpPr>
        <p:spPr>
          <a:xfrm>
            <a:off x="6293789" y="2057401"/>
            <a:ext cx="5353050" cy="2479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문제발생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외곽선이 명확하지 않아 색칠 시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흰 부분의 노이즈 발생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해결방법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외곽선을 조금 더 명확하게 하기 위해서 이미지를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Grayscale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Imread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후에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Threshold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처리를 진행함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74D03CA-4E53-4752-B378-533DB7EAD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788" y="1130723"/>
            <a:ext cx="5353050" cy="78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32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 입히기 게임 </a:t>
            </a:r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워밍업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A6419B7-6F34-4631-A8CB-3CA07092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75" y="990503"/>
            <a:ext cx="4128946" cy="3694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6F59605-48AC-4DE1-8597-D645F54497E3}"/>
              </a:ext>
            </a:extLst>
          </p:cNvPr>
          <p:cNvSpPr/>
          <p:nvPr/>
        </p:nvSpPr>
        <p:spPr>
          <a:xfrm>
            <a:off x="5716489" y="3498574"/>
            <a:ext cx="5824333" cy="11868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Color pick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창에서 트랙바를 활용하여 현재 색을 확인할 수 있음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마우스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콜백함수처리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해당 위치에 색칠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587543" y="4536869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이미지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2D5680-0D2F-4924-8FC6-C0A8B2351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489" y="1918252"/>
            <a:ext cx="5824332" cy="12976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5B4136-95F6-4837-9ADD-222DFE048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489" y="990503"/>
            <a:ext cx="5824332" cy="79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3239" y="4242751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8081A9E-0E46-474E-A02D-19F9478C4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51" b="1820"/>
          <a:stretch/>
        </p:blipFill>
        <p:spPr>
          <a:xfrm>
            <a:off x="3290131" y="977985"/>
            <a:ext cx="3026557" cy="34197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2441B41-E6AB-4462-B937-A7EB05B55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t="1400" r="1591" b="1768"/>
          <a:stretch/>
        </p:blipFill>
        <p:spPr>
          <a:xfrm>
            <a:off x="266018" y="977985"/>
            <a:ext cx="2838107" cy="34197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9B408C-5F77-4BEB-B5F6-A6B039DBBACA}"/>
              </a:ext>
            </a:extLst>
          </p:cNvPr>
          <p:cNvSpPr txBox="1"/>
          <p:nvPr/>
        </p:nvSpPr>
        <p:spPr>
          <a:xfrm>
            <a:off x="3100821" y="4242750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 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0E1080B-6B23-48B2-9475-30240C416E40}"/>
              </a:ext>
            </a:extLst>
          </p:cNvPr>
          <p:cNvSpPr/>
          <p:nvPr/>
        </p:nvSpPr>
        <p:spPr>
          <a:xfrm>
            <a:off x="6562993" y="1432527"/>
            <a:ext cx="5353050" cy="2517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룰 설명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파란색 도형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삼각형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사각형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별모양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랜덤으로 출현함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해당 도형을 빨간색 선으로 이루어진 도형에 맞게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대칭하면성공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!(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카운트 발생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파란색 도형 대칭은 각 도형의 중심점에 가까워야 인정됨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7745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176763" y="4324151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도형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707C0E-BA5D-4ACF-A346-9C4CD9C0E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4"/>
          <a:stretch/>
        </p:blipFill>
        <p:spPr>
          <a:xfrm>
            <a:off x="1043593" y="1121756"/>
            <a:ext cx="3538346" cy="3321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435D82-7330-4E39-A3BE-FF28ABFE6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54" y="1121756"/>
            <a:ext cx="5705475" cy="10763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698A87-6CD8-4971-8022-E4313D6FE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454" y="2328806"/>
            <a:ext cx="5705475" cy="1047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DE9391D-1A72-4C6D-84E7-FE0F3C2718E6}"/>
              </a:ext>
            </a:extLst>
          </p:cNvPr>
          <p:cNvSpPr txBox="1"/>
          <p:nvPr/>
        </p:nvSpPr>
        <p:spPr>
          <a:xfrm>
            <a:off x="296296" y="5172431"/>
            <a:ext cx="11599408" cy="69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도형 그리기</a:t>
            </a:r>
            <a:r>
              <a:rPr lang="en-US" altLang="ko-KR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(500X500) </a:t>
            </a: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배경의 원하는 도형을 그림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8973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A48890-86FE-411B-B5DC-FFD484AA69FC}"/>
              </a:ext>
            </a:extLst>
          </p:cNvPr>
          <p:cNvSpPr/>
          <p:nvPr/>
        </p:nvSpPr>
        <p:spPr>
          <a:xfrm>
            <a:off x="94005" y="85458"/>
            <a:ext cx="3196126" cy="589660"/>
          </a:xfrm>
          <a:prstGeom prst="rect">
            <a:avLst/>
          </a:prstGeom>
          <a:solidFill>
            <a:srgbClr val="EA5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도형 맞추기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1321-4519-421A-9718-BF11F5FB7381}"/>
              </a:ext>
            </a:extLst>
          </p:cNvPr>
          <p:cNvSpPr txBox="1"/>
          <p:nvPr/>
        </p:nvSpPr>
        <p:spPr>
          <a:xfrm>
            <a:off x="1176763" y="4324151"/>
            <a:ext cx="340517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기본 도형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_</a:t>
            </a:r>
            <a:r>
              <a:rPr lang="en-US" altLang="ko-KR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img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E9391D-1A72-4C6D-84E7-FE0F3C2718E6}"/>
              </a:ext>
            </a:extLst>
          </p:cNvPr>
          <p:cNvSpPr txBox="1"/>
          <p:nvPr/>
        </p:nvSpPr>
        <p:spPr>
          <a:xfrm>
            <a:off x="592592" y="5250914"/>
            <a:ext cx="11599408" cy="694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3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마우스로 위치를 변동시킬 수 있는 도형을 랜덤으로 생성함</a:t>
            </a:r>
            <a:endParaRPr lang="en-US" altLang="ko-KR" sz="23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4D3BDF-707C-4E5E-9EB2-7BB72920D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568" y="1121757"/>
            <a:ext cx="6108858" cy="14624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2441B41-E6AB-4462-B937-A7EB05B55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2" t="1400" r="1591" b="1768"/>
          <a:stretch/>
        </p:blipFill>
        <p:spPr>
          <a:xfrm>
            <a:off x="1024533" y="1121756"/>
            <a:ext cx="3709635" cy="3321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1213A-6E7E-48D5-9ABA-F4048D0ED154}"/>
              </a:ext>
            </a:extLst>
          </p:cNvPr>
          <p:cNvSpPr/>
          <p:nvPr/>
        </p:nvSpPr>
        <p:spPr>
          <a:xfrm>
            <a:off x="5251568" y="2719807"/>
            <a:ext cx="6108858" cy="1723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random.randint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()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활용하여 반복문에서 도형을 랜덤으로 생성함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now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현재의 랜덤 도형 출현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0: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삼각형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1: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2: </a:t>
            </a:r>
            <a:r>
              <a:rPr lang="ko-KR" altLang="en-US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사각형</a:t>
            </a:r>
            <a:r>
              <a:rPr lang="en-US" altLang="ko-KR" sz="150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3: </a:t>
            </a:r>
            <a:r>
              <a:rPr lang="ko-KR" altLang="en-US" sz="1500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별모양</a:t>
            </a:r>
            <a:endParaRPr lang="en-US" altLang="ko-KR" sz="15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3265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1586</TotalTime>
  <Words>839</Words>
  <Application>Microsoft Office PowerPoint</Application>
  <PresentationFormat>와이드스크린</PresentationFormat>
  <Paragraphs>137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Agency FB</vt:lpstr>
      <vt:lpstr>맑은 고딕</vt:lpstr>
      <vt:lpstr>나눔고딕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Nicole Myers</dc:creator>
  <cp:lastModifiedBy>Nicole Myers</cp:lastModifiedBy>
  <cp:revision>49</cp:revision>
  <dcterms:created xsi:type="dcterms:W3CDTF">2021-09-08T00:18:44Z</dcterms:created>
  <dcterms:modified xsi:type="dcterms:W3CDTF">2021-10-18T00:51:31Z</dcterms:modified>
</cp:coreProperties>
</file>